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43"/>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2765" r:id="rId16"/>
    <p:sldId id="1067" r:id="rId17"/>
    <p:sldId id="1056" r:id="rId18"/>
    <p:sldId id="2762" r:id="rId19"/>
    <p:sldId id="2734" r:id="rId20"/>
    <p:sldId id="1054" r:id="rId21"/>
    <p:sldId id="1084" r:id="rId22"/>
    <p:sldId id="1085" r:id="rId23"/>
    <p:sldId id="1055" r:id="rId24"/>
    <p:sldId id="2729" r:id="rId25"/>
    <p:sldId id="1075" r:id="rId26"/>
    <p:sldId id="1076" r:id="rId27"/>
    <p:sldId id="1083" r:id="rId28"/>
    <p:sldId id="1086" r:id="rId29"/>
    <p:sldId id="2725" r:id="rId30"/>
    <p:sldId id="2723" r:id="rId31"/>
    <p:sldId id="2724" r:id="rId32"/>
    <p:sldId id="2727" r:id="rId33"/>
    <p:sldId id="2726" r:id="rId34"/>
    <p:sldId id="1057" r:id="rId35"/>
    <p:sldId id="2750" r:id="rId36"/>
    <p:sldId id="2751" r:id="rId37"/>
    <p:sldId id="2730" r:id="rId38"/>
    <p:sldId id="2731" r:id="rId39"/>
    <p:sldId id="2732" r:id="rId40"/>
    <p:sldId id="2733" r:id="rId41"/>
    <p:sldId id="2735" r:id="rId42"/>
    <p:sldId id="2739" r:id="rId43"/>
    <p:sldId id="2766" r:id="rId44"/>
    <p:sldId id="868" r:id="rId45"/>
    <p:sldId id="896" r:id="rId46"/>
    <p:sldId id="2746" r:id="rId47"/>
    <p:sldId id="869" r:id="rId48"/>
    <p:sldId id="870" r:id="rId49"/>
    <p:sldId id="871" r:id="rId50"/>
    <p:sldId id="873" r:id="rId51"/>
    <p:sldId id="529" r:id="rId52"/>
    <p:sldId id="497" r:id="rId53"/>
    <p:sldId id="498" r:id="rId54"/>
    <p:sldId id="499" r:id="rId55"/>
    <p:sldId id="500" r:id="rId56"/>
    <p:sldId id="2759" r:id="rId57"/>
    <p:sldId id="874" r:id="rId58"/>
    <p:sldId id="893" r:id="rId59"/>
    <p:sldId id="918" r:id="rId60"/>
    <p:sldId id="919" r:id="rId61"/>
    <p:sldId id="920" r:id="rId62"/>
    <p:sldId id="505" r:id="rId63"/>
    <p:sldId id="876" r:id="rId64"/>
    <p:sldId id="508" r:id="rId65"/>
    <p:sldId id="877" r:id="rId66"/>
    <p:sldId id="878" r:id="rId67"/>
    <p:sldId id="2755" r:id="rId68"/>
    <p:sldId id="879" r:id="rId69"/>
    <p:sldId id="880" r:id="rId70"/>
    <p:sldId id="538" r:id="rId71"/>
    <p:sldId id="881" r:id="rId72"/>
    <p:sldId id="2754" r:id="rId73"/>
    <p:sldId id="2757" r:id="rId74"/>
    <p:sldId id="2753" r:id="rId75"/>
    <p:sldId id="2752" r:id="rId76"/>
    <p:sldId id="882" r:id="rId77"/>
    <p:sldId id="889" r:id="rId78"/>
    <p:sldId id="257" r:id="rId79"/>
    <p:sldId id="478" r:id="rId80"/>
    <p:sldId id="479" r:id="rId81"/>
    <p:sldId id="552" r:id="rId82"/>
    <p:sldId id="553" r:id="rId83"/>
    <p:sldId id="554" r:id="rId84"/>
    <p:sldId id="504" r:id="rId85"/>
    <p:sldId id="555" r:id="rId86"/>
    <p:sldId id="2720" r:id="rId87"/>
    <p:sldId id="2722" r:id="rId88"/>
    <p:sldId id="2721" r:id="rId89"/>
    <p:sldId id="2719" r:id="rId90"/>
    <p:sldId id="473" r:id="rId91"/>
    <p:sldId id="469" r:id="rId92"/>
    <p:sldId id="2654" r:id="rId93"/>
    <p:sldId id="2745" r:id="rId94"/>
    <p:sldId id="2663" r:id="rId95"/>
    <p:sldId id="551" r:id="rId96"/>
    <p:sldId id="2664" r:id="rId97"/>
    <p:sldId id="572" r:id="rId98"/>
    <p:sldId id="564" r:id="rId99"/>
    <p:sldId id="565" r:id="rId100"/>
    <p:sldId id="570" r:id="rId101"/>
    <p:sldId id="569" r:id="rId102"/>
    <p:sldId id="2728" r:id="rId103"/>
    <p:sldId id="520" r:id="rId104"/>
    <p:sldId id="2666" r:id="rId105"/>
    <p:sldId id="567" r:id="rId106"/>
    <p:sldId id="568" r:id="rId107"/>
    <p:sldId id="573" r:id="rId108"/>
    <p:sldId id="2758" r:id="rId109"/>
    <p:sldId id="2767" r:id="rId110"/>
    <p:sldId id="2768" r:id="rId111"/>
    <p:sldId id="536" r:id="rId112"/>
    <p:sldId id="519" r:id="rId113"/>
    <p:sldId id="910" r:id="rId114"/>
    <p:sldId id="521" r:id="rId115"/>
    <p:sldId id="522" r:id="rId116"/>
    <p:sldId id="523" r:id="rId117"/>
    <p:sldId id="903" r:id="rId118"/>
    <p:sldId id="906" r:id="rId119"/>
    <p:sldId id="902" r:id="rId120"/>
    <p:sldId id="899" r:id="rId121"/>
    <p:sldId id="900" r:id="rId122"/>
    <p:sldId id="2737" r:id="rId123"/>
    <p:sldId id="2738" r:id="rId124"/>
    <p:sldId id="986" r:id="rId125"/>
    <p:sldId id="989" r:id="rId126"/>
    <p:sldId id="990" r:id="rId127"/>
    <p:sldId id="995" r:id="rId128"/>
    <p:sldId id="1072" r:id="rId129"/>
    <p:sldId id="1071" r:id="rId130"/>
    <p:sldId id="1082" r:id="rId131"/>
    <p:sldId id="2749" r:id="rId132"/>
    <p:sldId id="2748" r:id="rId133"/>
    <p:sldId id="2744" r:id="rId134"/>
    <p:sldId id="2761" r:id="rId135"/>
    <p:sldId id="2760" r:id="rId136"/>
    <p:sldId id="2763" r:id="rId137"/>
    <p:sldId id="1062" r:id="rId138"/>
    <p:sldId id="2747" r:id="rId139"/>
    <p:sldId id="2736" r:id="rId140"/>
    <p:sldId id="2764" r:id="rId141"/>
    <p:sldId id="974" r:id="rId1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2048"/>
  </p:normalViewPr>
  <p:slideViewPr>
    <p:cSldViewPr snapToGrid="0">
      <p:cViewPr varScale="1">
        <p:scale>
          <a:sx n="138" d="100"/>
          <a:sy n="138" d="100"/>
        </p:scale>
        <p:origin x="200" y="75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8" Type="http://schemas.openxmlformats.org/officeDocument/2006/relationships/image" Target="../media/image159.jpeg"/><Relationship Id="rId13" Type="http://schemas.openxmlformats.org/officeDocument/2006/relationships/image" Target="../media/image164.png"/><Relationship Id="rId3" Type="http://schemas.openxmlformats.org/officeDocument/2006/relationships/image" Target="../media/image154.jpeg"/><Relationship Id="rId7" Type="http://schemas.openxmlformats.org/officeDocument/2006/relationships/image" Target="../media/image158.jpeg"/><Relationship Id="rId12" Type="http://schemas.openxmlformats.org/officeDocument/2006/relationships/image" Target="../media/image163.png"/><Relationship Id="rId2" Type="http://schemas.openxmlformats.org/officeDocument/2006/relationships/image" Target="../media/image153.jpeg"/><Relationship Id="rId1" Type="http://schemas.openxmlformats.org/officeDocument/2006/relationships/slideLayout" Target="../slideLayouts/slideLayout24.xml"/><Relationship Id="rId6" Type="http://schemas.openxmlformats.org/officeDocument/2006/relationships/image" Target="../media/image157.jpeg"/><Relationship Id="rId11" Type="http://schemas.openxmlformats.org/officeDocument/2006/relationships/image" Target="../media/image162.png"/><Relationship Id="rId5" Type="http://schemas.openxmlformats.org/officeDocument/2006/relationships/image" Target="../media/image156.jpeg"/><Relationship Id="rId10" Type="http://schemas.openxmlformats.org/officeDocument/2006/relationships/image" Target="../media/image161.jpeg"/><Relationship Id="rId4" Type="http://schemas.openxmlformats.org/officeDocument/2006/relationships/image" Target="../media/image155.jpeg"/><Relationship Id="rId9" Type="http://schemas.openxmlformats.org/officeDocument/2006/relationships/image" Target="../media/image16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21.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2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1.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8.png"/><Relationship Id="rId9" Type="http://schemas.openxmlformats.org/officeDocument/2006/relationships/hyperlink" Target="https://en.wikipedia.org/wiki/Nobel_Prize_in_Physics"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7.jpeg"/><Relationship Id="rId5" Type="http://schemas.openxmlformats.org/officeDocument/2006/relationships/hyperlink" Target="https://en.wikipedia.org/wiki/Rosetta_Stone" TargetMode="External"/><Relationship Id="rId4" Type="http://schemas.openxmlformats.org/officeDocument/2006/relationships/image" Target="../media/image1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hyperlink" Target="http://www.math.jhu.edu/~eriehl/berkeley-logic.pdf"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39.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481"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youtu.be/lmcT2mP2bfE?t=967"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50.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7.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2.png"/><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image" Target="../media/image85.png"/></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3.xml"/><Relationship Id="rId16" Type="http://schemas.openxmlformats.org/officeDocument/2006/relationships/image" Target="../media/image92.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6.wmf"/><Relationship Id="rId5" Type="http://schemas.openxmlformats.org/officeDocument/2006/relationships/image" Target="../media/image82.png"/><Relationship Id="rId15" Type="http://schemas.openxmlformats.org/officeDocument/2006/relationships/image" Target="../media/image91.wmf"/><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microsoft.com/office/2007/relationships/hdphoto" Target="../media/hdphoto3.wdp"/></Relationships>
</file>

<file path=ppt/slides/_rels/slide6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5.png"/><Relationship Id="rId7" Type="http://schemas.microsoft.com/office/2007/relationships/hdphoto" Target="../media/hdphoto5.wdp"/><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97.png"/><Relationship Id="rId5"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92.png"/><Relationship Id="rId12" Type="http://schemas.openxmlformats.org/officeDocument/2006/relationships/image" Target="../media/image103.jpe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91.wmf"/><Relationship Id="rId11" Type="http://schemas.openxmlformats.org/officeDocument/2006/relationships/image" Target="../media/image102.jpeg"/><Relationship Id="rId5" Type="http://schemas.openxmlformats.org/officeDocument/2006/relationships/image" Target="../media/image89.png"/><Relationship Id="rId10" Type="http://schemas.openxmlformats.org/officeDocument/2006/relationships/image" Target="../media/image101.jpeg"/><Relationship Id="rId4" Type="http://schemas.openxmlformats.org/officeDocument/2006/relationships/image" Target="../media/image85.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4.jpe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9987</TotalTime>
  <Words>5932</Words>
  <Application>Microsoft Macintosh PowerPoint</Application>
  <PresentationFormat>On-screen Show (16:9)</PresentationFormat>
  <Paragraphs>914</Paragraphs>
  <Slides>139</Slides>
  <Notes>77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139</vt:i4>
      </vt:variant>
    </vt:vector>
  </HeadingPairs>
  <TitlesOfParts>
    <vt:vector size="154" baseType="lpstr">
      <vt:lpstr>Hei</vt:lpstr>
      <vt:lpstr>黑体</vt:lpstr>
      <vt:lpstr>STXingkai</vt:lpstr>
      <vt:lpstr>STXinwei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Turing Category Theory onto itself</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1035</cp:revision>
  <dcterms:modified xsi:type="dcterms:W3CDTF">2020-10-07T03:56:05Z</dcterms:modified>
</cp:coreProperties>
</file>